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6FBE-004C-4215-A477-DD86980F726C}" type="datetimeFigureOut">
              <a:rPr lang="en-GB" smtClean="0"/>
              <a:t>16/01/2019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4012D-22EF-4B1F-9869-18B285E1E1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369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6FBE-004C-4215-A477-DD86980F726C}" type="datetimeFigureOut">
              <a:rPr lang="en-GB" smtClean="0"/>
              <a:t>16/01/2019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4012D-22EF-4B1F-9869-18B285E1E1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28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6FBE-004C-4215-A477-DD86980F726C}" type="datetimeFigureOut">
              <a:rPr lang="en-GB" smtClean="0"/>
              <a:t>16/01/2019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4012D-22EF-4B1F-9869-18B285E1E1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5504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6FBE-004C-4215-A477-DD86980F726C}" type="datetimeFigureOut">
              <a:rPr lang="en-GB" smtClean="0"/>
              <a:t>16/01/2019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4012D-22EF-4B1F-9869-18B285E1E1E0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0988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6FBE-004C-4215-A477-DD86980F726C}" type="datetimeFigureOut">
              <a:rPr lang="en-GB" smtClean="0"/>
              <a:t>16/01/2019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4012D-22EF-4B1F-9869-18B285E1E1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933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6FBE-004C-4215-A477-DD86980F726C}" type="datetimeFigureOut">
              <a:rPr lang="en-GB" smtClean="0"/>
              <a:t>16/01/2019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4012D-22EF-4B1F-9869-18B285E1E1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3367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6FBE-004C-4215-A477-DD86980F726C}" type="datetimeFigureOut">
              <a:rPr lang="en-GB" smtClean="0"/>
              <a:t>16/01/2019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4012D-22EF-4B1F-9869-18B285E1E1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6020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6FBE-004C-4215-A477-DD86980F726C}" type="datetimeFigureOut">
              <a:rPr lang="en-GB" smtClean="0"/>
              <a:t>16/01/2019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4012D-22EF-4B1F-9869-18B285E1E1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177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6FBE-004C-4215-A477-DD86980F726C}" type="datetimeFigureOut">
              <a:rPr lang="en-GB" smtClean="0"/>
              <a:t>16/01/2019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4012D-22EF-4B1F-9869-18B285E1E1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382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6FBE-004C-4215-A477-DD86980F726C}" type="datetimeFigureOut">
              <a:rPr lang="en-GB" smtClean="0"/>
              <a:t>16/01/2019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4012D-22EF-4B1F-9869-18B285E1E1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441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6FBE-004C-4215-A477-DD86980F726C}" type="datetimeFigureOut">
              <a:rPr lang="en-GB" smtClean="0"/>
              <a:t>16/01/2019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4012D-22EF-4B1F-9869-18B285E1E1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763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6FBE-004C-4215-A477-DD86980F726C}" type="datetimeFigureOut">
              <a:rPr lang="en-GB" smtClean="0"/>
              <a:t>16/01/2019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4012D-22EF-4B1F-9869-18B285E1E1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958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6FBE-004C-4215-A477-DD86980F726C}" type="datetimeFigureOut">
              <a:rPr lang="en-GB" smtClean="0"/>
              <a:t>16/01/2019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4012D-22EF-4B1F-9869-18B285E1E1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367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6FBE-004C-4215-A477-DD86980F726C}" type="datetimeFigureOut">
              <a:rPr lang="en-GB" smtClean="0"/>
              <a:t>16/01/2019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4012D-22EF-4B1F-9869-18B285E1E1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425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6FBE-004C-4215-A477-DD86980F726C}" type="datetimeFigureOut">
              <a:rPr lang="en-GB" smtClean="0"/>
              <a:t>16/01/2019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4012D-22EF-4B1F-9869-18B285E1E1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73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6FBE-004C-4215-A477-DD86980F726C}" type="datetimeFigureOut">
              <a:rPr lang="en-GB" smtClean="0"/>
              <a:t>16/01/2019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4012D-22EF-4B1F-9869-18B285E1E1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625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6FBE-004C-4215-A477-DD86980F726C}" type="datetimeFigureOut">
              <a:rPr lang="en-GB" smtClean="0"/>
              <a:t>16/01/2019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4012D-22EF-4B1F-9869-18B285E1E1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481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B616FBE-004C-4215-A477-DD86980F726C}" type="datetimeFigureOut">
              <a:rPr lang="en-GB" smtClean="0"/>
              <a:t>16/01/2019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4012D-22EF-4B1F-9869-18B285E1E1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3617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AS &amp; A2 </a:t>
            </a:r>
            <a:br>
              <a:rPr lang="en-GB" dirty="0" smtClean="0"/>
            </a:br>
            <a:r>
              <a:rPr lang="en-GB" dirty="0" smtClean="0"/>
              <a:t>Applied IT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OCR Level 3 Cambridge Technical Introductory Diploma in 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862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Applied 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OCR Cambridge Technical Level 3 in ICT (a Vocational Course)</a:t>
            </a:r>
          </a:p>
          <a:p>
            <a:pPr lvl="1"/>
            <a:r>
              <a:rPr lang="en-GB" dirty="0" smtClean="0"/>
              <a:t>This course will enhance your IT skills</a:t>
            </a:r>
          </a:p>
          <a:p>
            <a:pPr lvl="1"/>
            <a:r>
              <a:rPr lang="en-GB" dirty="0" smtClean="0"/>
              <a:t>ICT skills are essential for every job, both now and the future</a:t>
            </a:r>
          </a:p>
          <a:p>
            <a:pPr lvl="1"/>
            <a:r>
              <a:rPr lang="en-GB" dirty="0" smtClean="0"/>
              <a:t>High demand for ICT skills in the work place</a:t>
            </a:r>
          </a:p>
          <a:p>
            <a:pPr lvl="1"/>
            <a:r>
              <a:rPr lang="en-GB" dirty="0" smtClean="0"/>
              <a:t>IT is the fastest growing industry in Northern Ireland</a:t>
            </a:r>
          </a:p>
          <a:p>
            <a:pPr lvl="1"/>
            <a:r>
              <a:rPr lang="en-GB" dirty="0" smtClean="0"/>
              <a:t>100% coursework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3285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Applied IT – What will I study?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In OCR Cambridge Technical  you will learn about:</a:t>
            </a:r>
          </a:p>
          <a:p>
            <a:pPr lvl="1"/>
            <a:r>
              <a:rPr lang="en-GB" dirty="0" smtClean="0"/>
              <a:t>Unit 1</a:t>
            </a:r>
          </a:p>
          <a:p>
            <a:pPr lvl="2"/>
            <a:r>
              <a:rPr lang="en-GB" dirty="0" smtClean="0"/>
              <a:t>Using IT to aid Communication</a:t>
            </a:r>
          </a:p>
          <a:p>
            <a:pPr lvl="1"/>
            <a:r>
              <a:rPr lang="en-GB" dirty="0" smtClean="0"/>
              <a:t>Unit 2</a:t>
            </a:r>
          </a:p>
          <a:p>
            <a:pPr lvl="2"/>
            <a:r>
              <a:rPr lang="en-GB" dirty="0" smtClean="0"/>
              <a:t>Using Information Systems to aid Decision Making</a:t>
            </a:r>
          </a:p>
          <a:p>
            <a:pPr lvl="1"/>
            <a:r>
              <a:rPr lang="en-GB" dirty="0" smtClean="0"/>
              <a:t>Unit 10</a:t>
            </a:r>
          </a:p>
          <a:p>
            <a:pPr lvl="2"/>
            <a:r>
              <a:rPr lang="en-GB" dirty="0" smtClean="0"/>
              <a:t>Games design and the games industry</a:t>
            </a:r>
          </a:p>
          <a:p>
            <a:pPr lvl="1"/>
            <a:r>
              <a:rPr lang="en-GB" dirty="0" smtClean="0"/>
              <a:t>Unit 12</a:t>
            </a:r>
          </a:p>
          <a:p>
            <a:pPr lvl="2"/>
            <a:r>
              <a:rPr lang="en-GB" dirty="0" smtClean="0"/>
              <a:t>Web Design products</a:t>
            </a:r>
          </a:p>
          <a:p>
            <a:pPr lvl="1"/>
            <a:r>
              <a:rPr lang="en-GB" dirty="0" smtClean="0"/>
              <a:t>Unit 17</a:t>
            </a:r>
          </a:p>
          <a:p>
            <a:pPr lvl="2"/>
            <a:r>
              <a:rPr lang="en-GB" dirty="0" smtClean="0"/>
              <a:t>Multimedia Products</a:t>
            </a:r>
          </a:p>
          <a:p>
            <a:pPr lvl="1"/>
            <a:r>
              <a:rPr lang="en-GB" dirty="0" smtClean="0"/>
              <a:t>Unit 19</a:t>
            </a:r>
          </a:p>
          <a:p>
            <a:pPr lvl="2"/>
            <a:r>
              <a:rPr lang="en-GB" dirty="0" smtClean="0"/>
              <a:t>Spreadsheet Products</a:t>
            </a:r>
          </a:p>
        </p:txBody>
      </p:sp>
    </p:spTree>
    <p:extLst>
      <p:ext uri="{BB962C8B-B14F-4D97-AF65-F5344CB8AC3E}">
        <p14:creationId xmlns:p14="http://schemas.microsoft.com/office/powerpoint/2010/main" val="218184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Applied It – How will I be assessed?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100% coursework</a:t>
            </a:r>
          </a:p>
          <a:p>
            <a:r>
              <a:rPr lang="en-GB" dirty="0" smtClean="0"/>
              <a:t>Assignments set by the teacher</a:t>
            </a:r>
          </a:p>
          <a:p>
            <a:r>
              <a:rPr lang="en-GB" dirty="0" smtClean="0"/>
              <a:t>Assessed by the teacher</a:t>
            </a:r>
          </a:p>
          <a:p>
            <a:r>
              <a:rPr lang="en-GB" dirty="0" smtClean="0"/>
              <a:t>Internally verified</a:t>
            </a:r>
          </a:p>
          <a:p>
            <a:r>
              <a:rPr lang="en-GB" dirty="0" smtClean="0"/>
              <a:t>Externally moderated</a:t>
            </a:r>
          </a:p>
          <a:p>
            <a:r>
              <a:rPr lang="en-GB" dirty="0" smtClean="0"/>
              <a:t>Marked - Pass, Merit, Distinction, Distinction *</a:t>
            </a:r>
          </a:p>
          <a:p>
            <a:r>
              <a:rPr lang="en-GB" dirty="0" smtClean="0"/>
              <a:t>Equivalent to A Level and grades E / C / A / A*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0009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Applied IT – What skills will I learn?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Graphic software</a:t>
            </a:r>
          </a:p>
          <a:p>
            <a:r>
              <a:rPr lang="en-GB" dirty="0" smtClean="0"/>
              <a:t>Spreadsheets</a:t>
            </a:r>
          </a:p>
          <a:p>
            <a:r>
              <a:rPr lang="en-GB" dirty="0" smtClean="0"/>
              <a:t>Collaborative software</a:t>
            </a:r>
          </a:p>
          <a:p>
            <a:r>
              <a:rPr lang="en-GB" dirty="0" smtClean="0"/>
              <a:t>DTP Software</a:t>
            </a:r>
          </a:p>
          <a:p>
            <a:r>
              <a:rPr lang="en-GB" dirty="0" smtClean="0"/>
              <a:t>Web design software</a:t>
            </a:r>
          </a:p>
          <a:p>
            <a:r>
              <a:rPr lang="en-GB" dirty="0" smtClean="0"/>
              <a:t>Multimedia Design software</a:t>
            </a:r>
          </a:p>
          <a:p>
            <a:r>
              <a:rPr lang="en-GB" dirty="0" smtClean="0"/>
              <a:t>Game making software</a:t>
            </a:r>
          </a:p>
          <a:p>
            <a:r>
              <a:rPr lang="en-GB" dirty="0" smtClean="0"/>
              <a:t>Use of sound and video</a:t>
            </a:r>
          </a:p>
          <a:p>
            <a:r>
              <a:rPr lang="en-GB" dirty="0" smtClean="0"/>
              <a:t>Word Processing</a:t>
            </a:r>
          </a:p>
          <a:p>
            <a:r>
              <a:rPr lang="en-GB" dirty="0" smtClean="0"/>
              <a:t>Presentation software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962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Applied IT – Where will it take me?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</a:t>
            </a:r>
          </a:p>
          <a:p>
            <a:r>
              <a:rPr lang="en-GB" dirty="0" smtClean="0"/>
              <a:t>Computing</a:t>
            </a:r>
          </a:p>
          <a:p>
            <a:r>
              <a:rPr lang="en-GB" dirty="0" smtClean="0"/>
              <a:t>Business and Business management</a:t>
            </a:r>
          </a:p>
          <a:p>
            <a:r>
              <a:rPr lang="en-GB" dirty="0" smtClean="0"/>
              <a:t>Media / Design</a:t>
            </a:r>
          </a:p>
          <a:p>
            <a:r>
              <a:rPr lang="en-GB" dirty="0" smtClean="0"/>
              <a:t>Software development</a:t>
            </a:r>
          </a:p>
          <a:p>
            <a:r>
              <a:rPr lang="en-GB" dirty="0" smtClean="0"/>
              <a:t>Journalism /  Education</a:t>
            </a:r>
          </a:p>
          <a:p>
            <a:r>
              <a:rPr lang="en-GB" dirty="0" smtClean="0"/>
              <a:t>Administration</a:t>
            </a:r>
          </a:p>
          <a:p>
            <a:r>
              <a:rPr lang="en-GB" dirty="0" smtClean="0"/>
              <a:t>Games Design and development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557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Applied IT – Results?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100% Distinction * (equivalent to A*) last year</a:t>
            </a:r>
          </a:p>
          <a:p>
            <a:r>
              <a:rPr lang="en-GB" dirty="0" smtClean="0"/>
              <a:t>100% Distinction * for the last </a:t>
            </a:r>
            <a:r>
              <a:rPr lang="en-GB" dirty="0" smtClean="0"/>
              <a:t>five </a:t>
            </a:r>
            <a:r>
              <a:rPr lang="en-GB" dirty="0" smtClean="0"/>
              <a:t>years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971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Applied IT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Questions?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891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</TotalTime>
  <Words>261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AS &amp; A2  Applied IT</vt:lpstr>
      <vt:lpstr>Applied IT</vt:lpstr>
      <vt:lpstr>Applied IT – What will I study?</vt:lpstr>
      <vt:lpstr>Applied It – How will I be assessed?</vt:lpstr>
      <vt:lpstr>Applied IT – What skills will I learn?</vt:lpstr>
      <vt:lpstr>Applied IT – Where will it take me?</vt:lpstr>
      <vt:lpstr>Applied IT – Results?</vt:lpstr>
      <vt:lpstr>Applied IT 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&amp; A2  Applied IT</dc:title>
  <dc:creator>M McMullan</dc:creator>
  <cp:lastModifiedBy>M McMullan</cp:lastModifiedBy>
  <cp:revision>4</cp:revision>
  <dcterms:created xsi:type="dcterms:W3CDTF">2018-01-19T14:45:43Z</dcterms:created>
  <dcterms:modified xsi:type="dcterms:W3CDTF">2019-01-16T10:44:56Z</dcterms:modified>
</cp:coreProperties>
</file>